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</p:sldMasterIdLst>
  <p:sldIdLst>
    <p:sldId id="282" r:id="rId5"/>
    <p:sldId id="289" r:id="rId6"/>
  </p:sldIdLst>
  <p:sldSz cx="7772400" cy="10058400"/>
  <p:notesSz cx="6858000" cy="9144000"/>
  <p:embeddedFontLst>
    <p:embeddedFont>
      <p:font typeface="KASchoolDaysThin" panose="020B0604020202020204" charset="-128"/>
      <p:regular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KABrownSugar" panose="020B0604020202020204" charset="0"/>
      <p:regular r:id="rId14"/>
    </p:embeddedFont>
    <p:embeddedFont>
      <p:font typeface="KAHoneyCakes" panose="020B0604020202020204" charset="0"/>
      <p:regular r:id="rId1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79"/>
    <a:srgbClr val="F9B9AB"/>
    <a:srgbClr val="383A45"/>
    <a:srgbClr val="FFC342"/>
    <a:srgbClr val="F6F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40"/>
    <p:restoredTop sz="94676"/>
  </p:normalViewPr>
  <p:slideViewPr>
    <p:cSldViewPr snapToGrid="0">
      <p:cViewPr varScale="1">
        <p:scale>
          <a:sx n="56" d="100"/>
          <a:sy n="56" d="100"/>
        </p:scale>
        <p:origin x="209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, Sha'Kari" userId="283711ab-c34e-47bd-8739-168c860b1b2d" providerId="ADAL" clId="{696FB451-5FCB-42DA-A682-D93FD23BBAB8}"/>
    <pc:docChg chg="delSld">
      <pc:chgData name="Nelson, Sha'Kari" userId="283711ab-c34e-47bd-8739-168c860b1b2d" providerId="ADAL" clId="{696FB451-5FCB-42DA-A682-D93FD23BBAB8}" dt="2024-08-02T17:43:01.432" v="3" actId="2696"/>
      <pc:docMkLst>
        <pc:docMk/>
      </pc:docMkLst>
      <pc:sldChg chg="del">
        <pc:chgData name="Nelson, Sha'Kari" userId="283711ab-c34e-47bd-8739-168c860b1b2d" providerId="ADAL" clId="{696FB451-5FCB-42DA-A682-D93FD23BBAB8}" dt="2024-08-02T17:42:41.980" v="0" actId="2696"/>
        <pc:sldMkLst>
          <pc:docMk/>
          <pc:sldMk cId="3596325113" sldId="290"/>
        </pc:sldMkLst>
      </pc:sldChg>
      <pc:sldChg chg="del">
        <pc:chgData name="Nelson, Sha'Kari" userId="283711ab-c34e-47bd-8739-168c860b1b2d" providerId="ADAL" clId="{696FB451-5FCB-42DA-A682-D93FD23BBAB8}" dt="2024-08-02T17:42:43.283" v="1" actId="2696"/>
        <pc:sldMkLst>
          <pc:docMk/>
          <pc:sldMk cId="2336674708" sldId="291"/>
        </pc:sldMkLst>
      </pc:sldChg>
      <pc:sldChg chg="del">
        <pc:chgData name="Nelson, Sha'Kari" userId="283711ab-c34e-47bd-8739-168c860b1b2d" providerId="ADAL" clId="{696FB451-5FCB-42DA-A682-D93FD23BBAB8}" dt="2024-08-02T17:43:00.149" v="2" actId="2696"/>
        <pc:sldMkLst>
          <pc:docMk/>
          <pc:sldMk cId="1747580792" sldId="292"/>
        </pc:sldMkLst>
      </pc:sldChg>
      <pc:sldChg chg="del">
        <pc:chgData name="Nelson, Sha'Kari" userId="283711ab-c34e-47bd-8739-168c860b1b2d" providerId="ADAL" clId="{696FB451-5FCB-42DA-A682-D93FD23BBAB8}" dt="2024-08-02T17:43:01.432" v="3" actId="2696"/>
        <pc:sldMkLst>
          <pc:docMk/>
          <pc:sldMk cId="2966988779" sldId="293"/>
        </pc:sldMkLst>
      </pc:sldChg>
    </pc:docChg>
  </pc:docChgLst>
  <pc:docChgLst>
    <pc:chgData name="Nelson, Sha'Kari" userId="283711ab-c34e-47bd-8739-168c860b1b2d" providerId="ADAL" clId="{26EBF9AF-86CA-4474-AE98-80AADA3AB499}"/>
    <pc:docChg chg="modSld">
      <pc:chgData name="Nelson, Sha'Kari" userId="283711ab-c34e-47bd-8739-168c860b1b2d" providerId="ADAL" clId="{26EBF9AF-86CA-4474-AE98-80AADA3AB499}" dt="2024-08-02T18:06:49.196" v="8" actId="255"/>
      <pc:docMkLst>
        <pc:docMk/>
      </pc:docMkLst>
      <pc:sldChg chg="modSp">
        <pc:chgData name="Nelson, Sha'Kari" userId="283711ab-c34e-47bd-8739-168c860b1b2d" providerId="ADAL" clId="{26EBF9AF-86CA-4474-AE98-80AADA3AB499}" dt="2024-08-02T18:06:49.196" v="8" actId="255"/>
        <pc:sldMkLst>
          <pc:docMk/>
          <pc:sldMk cId="3337702712" sldId="282"/>
        </pc:sldMkLst>
        <pc:spChg chg="mod">
          <ac:chgData name="Nelson, Sha'Kari" userId="283711ab-c34e-47bd-8739-168c860b1b2d" providerId="ADAL" clId="{26EBF9AF-86CA-4474-AE98-80AADA3AB499}" dt="2024-08-02T18:02:57.125" v="0" actId="255"/>
          <ac:spMkLst>
            <pc:docMk/>
            <pc:sldMk cId="3337702712" sldId="282"/>
            <ac:spMk id="2" creationId="{02825C96-194F-3634-4220-3430351DC5DB}"/>
          </ac:spMkLst>
        </pc:spChg>
        <pc:spChg chg="mod">
          <ac:chgData name="Nelson, Sha'Kari" userId="283711ab-c34e-47bd-8739-168c860b1b2d" providerId="ADAL" clId="{26EBF9AF-86CA-4474-AE98-80AADA3AB499}" dt="2024-08-02T18:06:49.196" v="8" actId="255"/>
          <ac:spMkLst>
            <pc:docMk/>
            <pc:sldMk cId="3337702712" sldId="282"/>
            <ac:spMk id="3" creationId="{52BD9D0A-EFA3-6F5C-0EB5-B69C64269679}"/>
          </ac:spMkLst>
        </pc:spChg>
      </pc:sldChg>
      <pc:sldChg chg="modSp">
        <pc:chgData name="Nelson, Sha'Kari" userId="283711ab-c34e-47bd-8739-168c860b1b2d" providerId="ADAL" clId="{26EBF9AF-86CA-4474-AE98-80AADA3AB499}" dt="2024-08-02T18:05:03.752" v="7" actId="255"/>
        <pc:sldMkLst>
          <pc:docMk/>
          <pc:sldMk cId="4088721624" sldId="289"/>
        </pc:sldMkLst>
        <pc:spChg chg="mod">
          <ac:chgData name="Nelson, Sha'Kari" userId="283711ab-c34e-47bd-8739-168c860b1b2d" providerId="ADAL" clId="{26EBF9AF-86CA-4474-AE98-80AADA3AB499}" dt="2024-08-02T18:03:51.604" v="4" actId="255"/>
          <ac:spMkLst>
            <pc:docMk/>
            <pc:sldMk cId="4088721624" sldId="289"/>
            <ac:spMk id="2" creationId="{02825C96-194F-3634-4220-3430351DC5DB}"/>
          </ac:spMkLst>
        </pc:spChg>
        <pc:spChg chg="mod">
          <ac:chgData name="Nelson, Sha'Kari" userId="283711ab-c34e-47bd-8739-168c860b1b2d" providerId="ADAL" clId="{26EBF9AF-86CA-4474-AE98-80AADA3AB499}" dt="2024-08-02T18:05:03.752" v="7" actId="255"/>
          <ac:spMkLst>
            <pc:docMk/>
            <pc:sldMk cId="4088721624" sldId="289"/>
            <ac:spMk id="3" creationId="{52BD9D0A-EFA3-6F5C-0EB5-B69C6426967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50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26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36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35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7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67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17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8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11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89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53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85544-0919-9A42-876E-4CC32C157BB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E0AC-F59F-494D-98C0-6D0F40A0E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5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elsosh@boe.Richmond.k12.ga.u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825C96-194F-3634-4220-3430351DC5DB}"/>
              </a:ext>
            </a:extLst>
          </p:cNvPr>
          <p:cNvSpPr txBox="1"/>
          <p:nvPr/>
        </p:nvSpPr>
        <p:spPr>
          <a:xfrm>
            <a:off x="2816680" y="191014"/>
            <a:ext cx="4705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Meet the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D9D0A-EFA3-6F5C-0EB5-B69C64269679}"/>
              </a:ext>
            </a:extLst>
          </p:cNvPr>
          <p:cNvSpPr txBox="1"/>
          <p:nvPr/>
        </p:nvSpPr>
        <p:spPr>
          <a:xfrm>
            <a:off x="3099311" y="698846"/>
            <a:ext cx="4140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n w="444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98C9CC"/>
                </a:solidFill>
                <a:latin typeface="KAHoneyCakes" pitchFamily="2" charset="0"/>
                <a:ea typeface="KAThinker" pitchFamily="2" charset="-127"/>
                <a:cs typeface="KAThinker" pitchFamily="2" charset="-127"/>
              </a:rPr>
              <a:t>T</a:t>
            </a:r>
            <a:r>
              <a:rPr lang="en-US" sz="6600" dirty="0" err="1">
                <a:ln w="444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EFCBC8"/>
                </a:solidFill>
                <a:latin typeface="KAHoneyCakes" pitchFamily="2" charset="0"/>
                <a:ea typeface="KAThinker" pitchFamily="2" charset="-127"/>
                <a:cs typeface="KAThinker" pitchFamily="2" charset="-127"/>
              </a:rPr>
              <a:t>E</a:t>
            </a:r>
            <a:r>
              <a:rPr lang="en-US" sz="6600" dirty="0" err="1">
                <a:ln w="444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CB79"/>
                </a:solidFill>
                <a:latin typeface="KAHoneyCakes" pitchFamily="2" charset="0"/>
                <a:ea typeface="KAThinker" pitchFamily="2" charset="-127"/>
                <a:cs typeface="KAThinker" pitchFamily="2" charset="-127"/>
              </a:rPr>
              <a:t>A</a:t>
            </a:r>
            <a:r>
              <a:rPr lang="en-US" sz="6600" dirty="0" err="1">
                <a:ln w="444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E1D9D7"/>
                </a:solidFill>
                <a:latin typeface="KAHoneyCakes" pitchFamily="2" charset="0"/>
                <a:ea typeface="KAThinker" pitchFamily="2" charset="-127"/>
                <a:cs typeface="KAThinker" pitchFamily="2" charset="-127"/>
              </a:rPr>
              <a:t>c</a:t>
            </a:r>
            <a:r>
              <a:rPr lang="en-US" sz="6600" dirty="0" err="1">
                <a:ln w="444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B8CFBF"/>
                </a:solidFill>
                <a:latin typeface="KAHoneyCakes" pitchFamily="2" charset="0"/>
                <a:ea typeface="KAThinker" pitchFamily="2" charset="-127"/>
                <a:cs typeface="KAThinker" pitchFamily="2" charset="-127"/>
              </a:rPr>
              <a:t>H</a:t>
            </a:r>
            <a:r>
              <a:rPr lang="en-US" sz="6600" dirty="0" err="1">
                <a:ln w="444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98C9CC"/>
                </a:solidFill>
                <a:latin typeface="KAHoneyCakes" pitchFamily="2" charset="0"/>
                <a:ea typeface="KAThinker" pitchFamily="2" charset="-127"/>
                <a:cs typeface="KAThinker" pitchFamily="2" charset="-127"/>
              </a:rPr>
              <a:t>E</a:t>
            </a:r>
            <a:r>
              <a:rPr lang="en-US" sz="6600" dirty="0" err="1">
                <a:ln w="444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EFCBC8"/>
                </a:solidFill>
                <a:latin typeface="KAHoneyCakes" pitchFamily="2" charset="0"/>
                <a:ea typeface="KAThinker" pitchFamily="2" charset="-127"/>
                <a:cs typeface="KAThinker" pitchFamily="2" charset="-127"/>
              </a:rPr>
              <a:t>R</a:t>
            </a:r>
            <a:endParaRPr lang="en-US" sz="6600" dirty="0">
              <a:ln w="444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KAHoneyCakes" pitchFamily="2" charset="0"/>
              <a:ea typeface="KAThinker" pitchFamily="2" charset="-127"/>
              <a:cs typeface="KAThinker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617FD-CC89-4683-3C2B-3D448ED180B6}"/>
              </a:ext>
            </a:extLst>
          </p:cNvPr>
          <p:cNvSpPr txBox="1"/>
          <p:nvPr/>
        </p:nvSpPr>
        <p:spPr>
          <a:xfrm rot="20478686">
            <a:off x="-183958" y="2332234"/>
            <a:ext cx="3256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83A45"/>
                </a:solidFill>
                <a:latin typeface="KABrownSugar" pitchFamily="2" charset="0"/>
              </a:rPr>
              <a:t>Hello….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2535E2-6BCA-160E-0F0D-4B5FFE785AF8}"/>
              </a:ext>
            </a:extLst>
          </p:cNvPr>
          <p:cNvSpPr txBox="1"/>
          <p:nvPr/>
        </p:nvSpPr>
        <p:spPr>
          <a:xfrm>
            <a:off x="496260" y="3064415"/>
            <a:ext cx="324313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My name is </a:t>
            </a:r>
            <a:r>
              <a:rPr lang="en-US" sz="1400" b="1" dirty="0" err="1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Sha’Kari</a:t>
            </a:r>
            <a:r>
              <a:rPr lang="en-U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 Nelson!</a:t>
            </a:r>
          </a:p>
          <a:p>
            <a:pPr algn="ctr"/>
            <a:r>
              <a:rPr lang="en-U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This is my 7th school year teaching</a:t>
            </a:r>
          </a:p>
          <a:p>
            <a:pPr algn="ctr"/>
            <a:r>
              <a:rPr lang="en-U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here at Copeland Elementary! This is my 12</a:t>
            </a:r>
            <a:r>
              <a:rPr lang="en-US" sz="1400" b="1" baseline="30000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th</a:t>
            </a:r>
            <a:r>
              <a:rPr lang="en-U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 year in the Educational Field. I have a true passion for educating our youth and pushing them to their full potential!. </a:t>
            </a:r>
          </a:p>
          <a:p>
            <a:pPr algn="ctr"/>
            <a:r>
              <a:rPr lang="en-U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I earned my Bachelor’s Degree from Savannah State University and Master’s Degree from Thomas University. I am currently pursuing my Educational Specialist Degree at Valdosta State University. I enjoy enhancing my passion</a:t>
            </a:r>
          </a:p>
          <a:p>
            <a:pPr algn="ctr"/>
            <a:r>
              <a:rPr lang="en-U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My husband and I have three</a:t>
            </a:r>
          </a:p>
          <a:p>
            <a:pPr algn="ctr"/>
            <a:r>
              <a:rPr lang="en-U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children; Kendall, Skylar and Willie. We enjoy trying new things as a family and we are BOSTON CELTICS FANS!!! </a:t>
            </a:r>
          </a:p>
          <a:p>
            <a:endParaRPr lang="en-US" sz="14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BE3F2-6161-74B4-E10D-4C88E1B9735F}"/>
              </a:ext>
            </a:extLst>
          </p:cNvPr>
          <p:cNvSpPr txBox="1"/>
          <p:nvPr/>
        </p:nvSpPr>
        <p:spPr>
          <a:xfrm>
            <a:off x="3735802" y="2485467"/>
            <a:ext cx="4140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383A45"/>
                </a:solidFill>
                <a:latin typeface="KABrownSugar" pitchFamily="2" charset="0"/>
              </a:rPr>
              <a:t>Mrs. Nelson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867B71-EC7B-E48D-9A91-580B67016DAF}"/>
              </a:ext>
            </a:extLst>
          </p:cNvPr>
          <p:cNvSpPr txBox="1"/>
          <p:nvPr/>
        </p:nvSpPr>
        <p:spPr>
          <a:xfrm>
            <a:off x="0" y="7167294"/>
            <a:ext cx="353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Contact me: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869419-B80B-D6C9-ED45-92B8EF9A2849}"/>
              </a:ext>
            </a:extLst>
          </p:cNvPr>
          <p:cNvSpPr txBox="1"/>
          <p:nvPr/>
        </p:nvSpPr>
        <p:spPr>
          <a:xfrm>
            <a:off x="4135271" y="5879843"/>
            <a:ext cx="3741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My Favorites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25142-F5CE-2C1F-AFA8-C82C810DE340}"/>
              </a:ext>
            </a:extLst>
          </p:cNvPr>
          <p:cNvSpPr txBox="1"/>
          <p:nvPr/>
        </p:nvSpPr>
        <p:spPr>
          <a:xfrm>
            <a:off x="24432" y="8009807"/>
            <a:ext cx="343715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Email: </a:t>
            </a:r>
            <a:r>
              <a:rPr lang="en-U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  <a:hlinkClick r:id="rId3"/>
              </a:rPr>
              <a:t>nelsosh@boe.Richmond.k12.ga.us</a:t>
            </a:r>
            <a:endParaRPr lang="en-US" sz="14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endParaRPr lang="en-US" sz="14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r>
              <a:rPr lang="en-U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Phone: 706- 737- 7228</a:t>
            </a:r>
          </a:p>
          <a:p>
            <a:endParaRPr lang="en-US" sz="14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r>
              <a:rPr lang="en-U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ClassDojo: Mrs. Nelson’s Class 2024- 2025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63358-8D3D-1B8B-9152-A6BD2A397D0F}"/>
              </a:ext>
            </a:extLst>
          </p:cNvPr>
          <p:cNvSpPr txBox="1"/>
          <p:nvPr/>
        </p:nvSpPr>
        <p:spPr>
          <a:xfrm>
            <a:off x="4449225" y="6624813"/>
            <a:ext cx="268103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Disney Movies: Brave, Tangled </a:t>
            </a:r>
          </a:p>
          <a:p>
            <a:r>
              <a:rPr lang="en-US" sz="16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and Princess and the Frog</a:t>
            </a:r>
          </a:p>
          <a:p>
            <a:endParaRPr lang="en-US" sz="16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r>
              <a:rPr lang="en-US" sz="16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Colors: Teal and Olive Green </a:t>
            </a:r>
          </a:p>
          <a:p>
            <a:endParaRPr lang="en-US" sz="16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r>
              <a:rPr lang="en-US" sz="16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Treats: Fresh Fruit and Lays Chips </a:t>
            </a:r>
          </a:p>
          <a:p>
            <a:endParaRPr lang="en-US" sz="16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r>
              <a:rPr lang="en-US" sz="16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Drinks: Fruit Juice and Spring Water </a:t>
            </a:r>
          </a:p>
          <a:p>
            <a:endParaRPr lang="en-US" sz="2000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0CDED4-7B28-4100-948D-57C11438A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914" y="3285068"/>
            <a:ext cx="2771350" cy="25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02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825C96-194F-3634-4220-3430351DC5DB}"/>
              </a:ext>
            </a:extLst>
          </p:cNvPr>
          <p:cNvSpPr txBox="1"/>
          <p:nvPr/>
        </p:nvSpPr>
        <p:spPr>
          <a:xfrm>
            <a:off x="2006027" y="191014"/>
            <a:ext cx="47057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Conocer</a:t>
            </a:r>
            <a:r>
              <a:rPr lang="en-US" sz="4400" dirty="0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 a la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BD9D0A-EFA3-6F5C-0EB5-B69C64269679}"/>
              </a:ext>
            </a:extLst>
          </p:cNvPr>
          <p:cNvSpPr txBox="1"/>
          <p:nvPr/>
        </p:nvSpPr>
        <p:spPr>
          <a:xfrm>
            <a:off x="3208043" y="678171"/>
            <a:ext cx="45643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4445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98C9CC"/>
                </a:solidFill>
                <a:latin typeface="KAHoneyCakes" pitchFamily="2" charset="0"/>
                <a:ea typeface="KAThinker" pitchFamily="2" charset="-127"/>
                <a:cs typeface="KAThinker" pitchFamily="2" charset="-127"/>
              </a:rPr>
              <a:t>Profesora</a:t>
            </a:r>
            <a:endParaRPr lang="en-US" sz="5400" dirty="0">
              <a:ln w="4445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/>
              </a:solidFill>
              <a:latin typeface="KAHoneyCakes" pitchFamily="2" charset="0"/>
              <a:ea typeface="KAThinker" pitchFamily="2" charset="-127"/>
              <a:cs typeface="KAThinker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5617FD-CC89-4683-3C2B-3D448ED180B6}"/>
              </a:ext>
            </a:extLst>
          </p:cNvPr>
          <p:cNvSpPr txBox="1"/>
          <p:nvPr/>
        </p:nvSpPr>
        <p:spPr>
          <a:xfrm rot="20478686">
            <a:off x="-183958" y="2332234"/>
            <a:ext cx="3256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383A45"/>
                </a:solidFill>
                <a:latin typeface="KABrownSugar" pitchFamily="2" charset="0"/>
              </a:rPr>
              <a:t>Hola….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2535E2-6BCA-160E-0F0D-4B5FFE785AF8}"/>
              </a:ext>
            </a:extLst>
          </p:cNvPr>
          <p:cNvSpPr txBox="1"/>
          <p:nvPr/>
        </p:nvSpPr>
        <p:spPr>
          <a:xfrm>
            <a:off x="496260" y="3064415"/>
            <a:ext cx="3243134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3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¡Mi nombre es </a:t>
            </a:r>
            <a:r>
              <a:rPr lang="es-ES" sz="1300" b="1" dirty="0" err="1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Sha'Kari</a:t>
            </a:r>
            <a:r>
              <a:rPr lang="es-ES" sz="13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 Nelson!</a:t>
            </a:r>
          </a:p>
          <a:p>
            <a:pPr algn="ctr"/>
            <a:r>
              <a:rPr lang="es-ES" sz="13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Este es mi séptimo año escolar enseñando.</a:t>
            </a:r>
          </a:p>
          <a:p>
            <a:pPr algn="ctr"/>
            <a:r>
              <a:rPr lang="es-ES" sz="13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¡Aquí en la Primaria Copeland! Este es mi duodécimo año en el campo educativo. ¡Tengo una verdadera pasión por educar a nuestros jóvenes y impulsarlos a alcanzar su máximo potencial! </a:t>
            </a:r>
          </a:p>
          <a:p>
            <a:pPr algn="ctr"/>
            <a:r>
              <a:rPr lang="es-ES" sz="13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Obtuve mi licenciatura de la Universidad Estatal de Savannah y mi maestría de la Universidad Thomas. Actualmente estoy cursando mi título de Especialista en Educación en la Universidad Estatal de Valdosta. Disfruto potenciando mi pasión</a:t>
            </a:r>
          </a:p>
          <a:p>
            <a:pPr algn="ctr"/>
            <a:r>
              <a:rPr lang="es-ES" sz="13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Mi marido y yo tenemos tres.</a:t>
            </a:r>
          </a:p>
          <a:p>
            <a:pPr algn="ctr"/>
            <a:r>
              <a:rPr lang="es-ES" sz="13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niños; Kendall, Skylar y </a:t>
            </a:r>
            <a:r>
              <a:rPr lang="es-ES" sz="1300" b="1" dirty="0" err="1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Willie</a:t>
            </a:r>
            <a:r>
              <a:rPr lang="es-ES" sz="13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. ¡¡¡Disfrutamos probar cosas nuevas en familia y somos FANS DE LOS BOSTON CELTICS!!!</a:t>
            </a:r>
            <a:endParaRPr lang="en-US" sz="13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BE3F2-6161-74B4-E10D-4C88E1B9735F}"/>
              </a:ext>
            </a:extLst>
          </p:cNvPr>
          <p:cNvSpPr txBox="1"/>
          <p:nvPr/>
        </p:nvSpPr>
        <p:spPr>
          <a:xfrm>
            <a:off x="3735802" y="2537122"/>
            <a:ext cx="4140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383A45"/>
                </a:solidFill>
                <a:latin typeface="KABrownSugar" pitchFamily="2" charset="0"/>
              </a:rPr>
              <a:t>Senora. Nelson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867B71-EC7B-E48D-9A91-580B67016DAF}"/>
              </a:ext>
            </a:extLst>
          </p:cNvPr>
          <p:cNvSpPr txBox="1"/>
          <p:nvPr/>
        </p:nvSpPr>
        <p:spPr>
          <a:xfrm>
            <a:off x="0" y="7167294"/>
            <a:ext cx="3534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Contáctame</a:t>
            </a:r>
            <a:r>
              <a:rPr lang="en-US" sz="4800" dirty="0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869419-B80B-D6C9-ED45-92B8EF9A2849}"/>
              </a:ext>
            </a:extLst>
          </p:cNvPr>
          <p:cNvSpPr txBox="1"/>
          <p:nvPr/>
        </p:nvSpPr>
        <p:spPr>
          <a:xfrm>
            <a:off x="3937332" y="5981458"/>
            <a:ext cx="3741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Mis </a:t>
            </a:r>
            <a:r>
              <a:rPr lang="en-US" sz="4400" dirty="0" err="1">
                <a:ln w="12700">
                  <a:solidFill>
                    <a:schemeClr val="bg1"/>
                  </a:solidFill>
                </a:ln>
                <a:solidFill>
                  <a:srgbClr val="383A45"/>
                </a:solidFill>
                <a:effectLst>
                  <a:glow rad="228600">
                    <a:srgbClr val="FFCB79"/>
                  </a:glow>
                </a:effectLst>
                <a:latin typeface="KABrownSugar" pitchFamily="2" charset="0"/>
              </a:rPr>
              <a:t>Favoritas</a:t>
            </a:r>
            <a:endParaRPr lang="en-US" sz="4400" dirty="0">
              <a:ln w="12700">
                <a:solidFill>
                  <a:schemeClr val="bg1"/>
                </a:solidFill>
              </a:ln>
              <a:solidFill>
                <a:srgbClr val="383A45"/>
              </a:solidFill>
              <a:effectLst>
                <a:glow rad="228600">
                  <a:srgbClr val="FFCB79"/>
                </a:glow>
              </a:effectLst>
              <a:latin typeface="KABrownSugar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825142-F5CE-2C1F-AFA8-C82C810DE340}"/>
              </a:ext>
            </a:extLst>
          </p:cNvPr>
          <p:cNvSpPr txBox="1"/>
          <p:nvPr/>
        </p:nvSpPr>
        <p:spPr>
          <a:xfrm>
            <a:off x="-27115" y="7998291"/>
            <a:ext cx="36389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Correo electrónico: nelsosh@boe.Richmond.k12.ga.us</a:t>
            </a:r>
          </a:p>
          <a:p>
            <a:endParaRPr lang="es-ES" sz="12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r>
              <a:rPr lang="es-ES" sz="12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Teléfono: 706- 737- 7228</a:t>
            </a:r>
          </a:p>
          <a:p>
            <a:endParaRPr lang="es-ES" sz="12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r>
              <a:rPr lang="es-ES" sz="1200" b="1" dirty="0" err="1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ClassDojo</a:t>
            </a:r>
            <a:r>
              <a:rPr lang="es-ES" sz="12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: Clase de la Sra. Nelson 2024-2025</a:t>
            </a:r>
            <a:endParaRPr lang="en-US" sz="12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63358-8D3D-1B8B-9152-A6BD2A397D0F}"/>
              </a:ext>
            </a:extLst>
          </p:cNvPr>
          <p:cNvSpPr txBox="1"/>
          <p:nvPr/>
        </p:nvSpPr>
        <p:spPr>
          <a:xfrm>
            <a:off x="4449225" y="6624813"/>
            <a:ext cx="26810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Películas de Disney: Valientes, Enredados </a:t>
            </a:r>
          </a:p>
          <a:p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y la princesa y el sapo</a:t>
            </a:r>
          </a:p>
          <a:p>
            <a:endParaRPr lang="es-ES" sz="14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Colores: verde azulado y verde oliva. </a:t>
            </a:r>
          </a:p>
          <a:p>
            <a:endParaRPr lang="es-ES" sz="14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Golosinas: fruta fresca y patatas fritas </a:t>
            </a:r>
          </a:p>
          <a:p>
            <a:endParaRPr lang="es-ES" sz="14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  <a:p>
            <a:r>
              <a:rPr lang="es-ES" sz="1400" b="1" dirty="0">
                <a:latin typeface="KASchoolDaysThin" pitchFamily="2" charset="-128"/>
                <a:ea typeface="KASchoolDaysThin" pitchFamily="2" charset="-128"/>
                <a:cs typeface="KASchoolDaysThin" pitchFamily="2" charset="-128"/>
              </a:rPr>
              <a:t>Bebidas: Zumo de frutas y agua de manantial.</a:t>
            </a:r>
            <a:endParaRPr lang="en-US" sz="1400" b="1" dirty="0">
              <a:latin typeface="KASchoolDaysThin" pitchFamily="2" charset="-128"/>
              <a:ea typeface="KASchoolDaysThin" pitchFamily="2" charset="-128"/>
              <a:cs typeface="KASchoolDaysThin" pitchFamily="2" charset="-128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0CDED4-7B28-4100-948D-57C11438AC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914" y="3285068"/>
            <a:ext cx="2771350" cy="259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721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DCD38602ED324CB815A8E045C6E784" ma:contentTypeVersion="18" ma:contentTypeDescription="Create a new document." ma:contentTypeScope="" ma:versionID="231c413a6e39a8dd6c59ba23fc5e4ec5">
  <xsd:schema xmlns:xsd="http://www.w3.org/2001/XMLSchema" xmlns:xs="http://www.w3.org/2001/XMLSchema" xmlns:p="http://schemas.microsoft.com/office/2006/metadata/properties" xmlns:ns3="1a53a247-c7cb-48e0-b9fb-b0a97f4ecbd0" xmlns:ns4="1bcdb8f5-c60c-434e-bd0a-f3a39b5dd4d5" targetNamespace="http://schemas.microsoft.com/office/2006/metadata/properties" ma:root="true" ma:fieldsID="b45a63dda3381dc3cbe7b6b8ce0d1adf" ns3:_="" ns4:_="">
    <xsd:import namespace="1a53a247-c7cb-48e0-b9fb-b0a97f4ecbd0"/>
    <xsd:import namespace="1bcdb8f5-c60c-434e-bd0a-f3a39b5dd4d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_activity" minOccurs="0"/>
                <xsd:element ref="ns3:MediaServiceLocation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3a247-c7cb-48e0-b9fb-b0a97f4ecb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db8f5-c60c-434e-bd0a-f3a39b5dd4d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53a247-c7cb-48e0-b9fb-b0a97f4ecbd0" xsi:nil="true"/>
  </documentManagement>
</p:properties>
</file>

<file path=customXml/itemProps1.xml><?xml version="1.0" encoding="utf-8"?>
<ds:datastoreItem xmlns:ds="http://schemas.openxmlformats.org/officeDocument/2006/customXml" ds:itemID="{DDE0FBB0-21CD-47D5-8778-60426AA04E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53a247-c7cb-48e0-b9fb-b0a97f4ecbd0"/>
    <ds:schemaRef ds:uri="1bcdb8f5-c60c-434e-bd0a-f3a39b5dd4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D05259-7864-459E-B897-EF320A99F3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433D38-7CED-4546-9972-0B9DC3B8F5F8}">
  <ds:schemaRefs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1a53a247-c7cb-48e0-b9fb-b0a97f4ecb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1bcdb8f5-c60c-434e-bd0a-f3a39b5dd4d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5998</TotalTime>
  <Words>374</Words>
  <Application>Microsoft Office PowerPoint</Application>
  <PresentationFormat>Custom</PresentationFormat>
  <Paragraphs>50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KAThinker</vt:lpstr>
      <vt:lpstr>KABrownSugar</vt:lpstr>
      <vt:lpstr>Calibri</vt:lpstr>
      <vt:lpstr>Arial</vt:lpstr>
      <vt:lpstr>KAHoneyCakes</vt:lpstr>
      <vt:lpstr>KASchoolDaysThin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Benjamin, Amanda</dc:creator>
  <cp:lastModifiedBy>Nelson, Sha'Kari</cp:lastModifiedBy>
  <cp:revision>29</cp:revision>
  <dcterms:created xsi:type="dcterms:W3CDTF">2023-06-11T13:50:53Z</dcterms:created>
  <dcterms:modified xsi:type="dcterms:W3CDTF">2024-08-02T18:06:57Z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0x0101008CDCD38602ED324CB815A8E045C6E784</vt:lpwstr>
  </property>
</Properties>
</file>